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10"/>
  </p:notesMasterIdLst>
  <p:handoutMasterIdLst>
    <p:handoutMasterId r:id="rId11"/>
  </p:handoutMasterIdLst>
  <p:sldIdLst>
    <p:sldId id="267" r:id="rId2"/>
    <p:sldId id="260" r:id="rId3"/>
    <p:sldId id="261" r:id="rId4"/>
    <p:sldId id="262" r:id="rId5"/>
    <p:sldId id="263"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A147"/>
    <a:srgbClr val="B54C2D"/>
    <a:srgbClr val="B66952"/>
    <a:srgbClr val="B56D45"/>
    <a:srgbClr val="DF98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098395-DC26-43BB-BD2B-D45D78EECAAA}" v="13" dt="2024-05-09T09:18:28.1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notesViewPr>
    <p:cSldViewPr snapToGrid="0">
      <p:cViewPr varScale="1">
        <p:scale>
          <a:sx n="100" d="100"/>
          <a:sy n="100" d="100"/>
        </p:scale>
        <p:origin x="355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õknur Aktay" userId="ee9e2d2a2547f691" providerId="LiveId" clId="{83098395-DC26-43BB-BD2B-D45D78EECAAA}"/>
    <pc:docChg chg="undo custSel addSld delSld modSld">
      <pc:chgData name="Gõknur Aktay" userId="ee9e2d2a2547f691" providerId="LiveId" clId="{83098395-DC26-43BB-BD2B-D45D78EECAAA}" dt="2024-05-09T09:23:55.716" v="160" actId="20577"/>
      <pc:docMkLst>
        <pc:docMk/>
      </pc:docMkLst>
      <pc:sldChg chg="modSp del mod">
        <pc:chgData name="Gõknur Aktay" userId="ee9e2d2a2547f691" providerId="LiveId" clId="{83098395-DC26-43BB-BD2B-D45D78EECAAA}" dt="2024-05-03T14:47:15.421" v="72" actId="2696"/>
        <pc:sldMkLst>
          <pc:docMk/>
          <pc:sldMk cId="633738316" sldId="259"/>
        </pc:sldMkLst>
        <pc:spChg chg="mod">
          <ac:chgData name="Gõknur Aktay" userId="ee9e2d2a2547f691" providerId="LiveId" clId="{83098395-DC26-43BB-BD2B-D45D78EECAAA}" dt="2024-05-03T14:41:13.885" v="8" actId="21"/>
          <ac:spMkLst>
            <pc:docMk/>
            <pc:sldMk cId="633738316" sldId="259"/>
            <ac:spMk id="2" creationId="{0D1F047C-C727-42A7-85C5-68C5AA1B1A93}"/>
          </ac:spMkLst>
        </pc:spChg>
      </pc:sldChg>
      <pc:sldChg chg="addSp modSp mod">
        <pc:chgData name="Gõknur Aktay" userId="ee9e2d2a2547f691" providerId="LiveId" clId="{83098395-DC26-43BB-BD2B-D45D78EECAAA}" dt="2024-05-09T09:19:36.449" v="109" actId="14100"/>
        <pc:sldMkLst>
          <pc:docMk/>
          <pc:sldMk cId="1987338569" sldId="260"/>
        </pc:sldMkLst>
        <pc:spChg chg="mod">
          <ac:chgData name="Gõknur Aktay" userId="ee9e2d2a2547f691" providerId="LiveId" clId="{83098395-DC26-43BB-BD2B-D45D78EECAAA}" dt="2024-05-09T09:19:27.614" v="107" actId="207"/>
          <ac:spMkLst>
            <pc:docMk/>
            <pc:sldMk cId="1987338569" sldId="260"/>
            <ac:spMk id="2" creationId="{CDE7DE22-BDFC-6F22-9631-A9AEEAFA4899}"/>
          </ac:spMkLst>
        </pc:spChg>
        <pc:spChg chg="mod">
          <ac:chgData name="Gõknur Aktay" userId="ee9e2d2a2547f691" providerId="LiveId" clId="{83098395-DC26-43BB-BD2B-D45D78EECAAA}" dt="2024-05-09T09:12:15.726" v="88" actId="255"/>
          <ac:spMkLst>
            <pc:docMk/>
            <pc:sldMk cId="1987338569" sldId="260"/>
            <ac:spMk id="3" creationId="{D716B9AD-738E-96F6-97C3-AA41F6B743BB}"/>
          </ac:spMkLst>
        </pc:spChg>
        <pc:spChg chg="mod">
          <ac:chgData name="Gõknur Aktay" userId="ee9e2d2a2547f691" providerId="LiveId" clId="{83098395-DC26-43BB-BD2B-D45D78EECAAA}" dt="2024-05-09T09:18:28.166" v="96"/>
          <ac:spMkLst>
            <pc:docMk/>
            <pc:sldMk cId="1987338569" sldId="260"/>
            <ac:spMk id="4" creationId="{25935126-09E9-0432-F7A7-D54DEB0C730B}"/>
          </ac:spMkLst>
        </pc:spChg>
        <pc:picChg chg="add mod">
          <ac:chgData name="Gõknur Aktay" userId="ee9e2d2a2547f691" providerId="LiveId" clId="{83098395-DC26-43BB-BD2B-D45D78EECAAA}" dt="2024-05-09T09:19:36.449" v="109" actId="14100"/>
          <ac:picMkLst>
            <pc:docMk/>
            <pc:sldMk cId="1987338569" sldId="260"/>
            <ac:picMk id="5" creationId="{B757FAC5-F75F-1569-D386-0EAA31CA5100}"/>
          </ac:picMkLst>
        </pc:picChg>
      </pc:sldChg>
      <pc:sldChg chg="addSp modSp mod">
        <pc:chgData name="Gõknur Aktay" userId="ee9e2d2a2547f691" providerId="LiveId" clId="{83098395-DC26-43BB-BD2B-D45D78EECAAA}" dt="2024-05-09T09:22:01.773" v="142" actId="20577"/>
        <pc:sldMkLst>
          <pc:docMk/>
          <pc:sldMk cId="1592722440" sldId="261"/>
        </pc:sldMkLst>
        <pc:spChg chg="mod">
          <ac:chgData name="Gõknur Aktay" userId="ee9e2d2a2547f691" providerId="LiveId" clId="{83098395-DC26-43BB-BD2B-D45D78EECAAA}" dt="2024-05-09T09:22:01.773" v="142" actId="20577"/>
          <ac:spMkLst>
            <pc:docMk/>
            <pc:sldMk cId="1592722440" sldId="261"/>
            <ac:spMk id="3" creationId="{CD785470-8859-8A8A-4A00-F896301C14C3}"/>
          </ac:spMkLst>
        </pc:spChg>
        <pc:spChg chg="mod">
          <ac:chgData name="Gõknur Aktay" userId="ee9e2d2a2547f691" providerId="LiveId" clId="{83098395-DC26-43BB-BD2B-D45D78EECAAA}" dt="2024-05-09T09:18:28.166" v="96"/>
          <ac:spMkLst>
            <pc:docMk/>
            <pc:sldMk cId="1592722440" sldId="261"/>
            <ac:spMk id="4" creationId="{64A73FEB-216F-3ED1-4AB6-F0BC4738F3E7}"/>
          </ac:spMkLst>
        </pc:spChg>
        <pc:picChg chg="add mod">
          <ac:chgData name="Gõknur Aktay" userId="ee9e2d2a2547f691" providerId="LiveId" clId="{83098395-DC26-43BB-BD2B-D45D78EECAAA}" dt="2024-05-09T09:20:47.248" v="126" actId="14100"/>
          <ac:picMkLst>
            <pc:docMk/>
            <pc:sldMk cId="1592722440" sldId="261"/>
            <ac:picMk id="5" creationId="{36A29659-13F4-057D-2DE0-9AFA7D551191}"/>
          </ac:picMkLst>
        </pc:picChg>
      </pc:sldChg>
      <pc:sldChg chg="addSp modSp mod">
        <pc:chgData name="Gõknur Aktay" userId="ee9e2d2a2547f691" providerId="LiveId" clId="{83098395-DC26-43BB-BD2B-D45D78EECAAA}" dt="2024-05-09T09:21:13.124" v="136" actId="14100"/>
        <pc:sldMkLst>
          <pc:docMk/>
          <pc:sldMk cId="1001470638" sldId="262"/>
        </pc:sldMkLst>
        <pc:spChg chg="mod">
          <ac:chgData name="Gõknur Aktay" userId="ee9e2d2a2547f691" providerId="LiveId" clId="{83098395-DC26-43BB-BD2B-D45D78EECAAA}" dt="2024-05-09T09:21:05.908" v="134" actId="20577"/>
          <ac:spMkLst>
            <pc:docMk/>
            <pc:sldMk cId="1001470638" sldId="262"/>
            <ac:spMk id="3" creationId="{054CDAA2-897B-99DE-29FE-3DC731A5CDFA}"/>
          </ac:spMkLst>
        </pc:spChg>
        <pc:spChg chg="mod">
          <ac:chgData name="Gõknur Aktay" userId="ee9e2d2a2547f691" providerId="LiveId" clId="{83098395-DC26-43BB-BD2B-D45D78EECAAA}" dt="2024-05-09T09:18:28.166" v="96"/>
          <ac:spMkLst>
            <pc:docMk/>
            <pc:sldMk cId="1001470638" sldId="262"/>
            <ac:spMk id="4" creationId="{08939D6B-A53D-EE02-654E-7DF1BFB6DEE6}"/>
          </ac:spMkLst>
        </pc:spChg>
        <pc:spChg chg="add">
          <ac:chgData name="Gõknur Aktay" userId="ee9e2d2a2547f691" providerId="LiveId" clId="{83098395-DC26-43BB-BD2B-D45D78EECAAA}" dt="2024-05-03T14:45:29.980" v="45"/>
          <ac:spMkLst>
            <pc:docMk/>
            <pc:sldMk cId="1001470638" sldId="262"/>
            <ac:spMk id="5" creationId="{6AAD4BD0-1A0D-916A-1E78-71A71296A168}"/>
          </ac:spMkLst>
        </pc:spChg>
        <pc:picChg chg="add mod">
          <ac:chgData name="Gõknur Aktay" userId="ee9e2d2a2547f691" providerId="LiveId" clId="{83098395-DC26-43BB-BD2B-D45D78EECAAA}" dt="2024-05-09T09:21:13.124" v="136" actId="14100"/>
          <ac:picMkLst>
            <pc:docMk/>
            <pc:sldMk cId="1001470638" sldId="262"/>
            <ac:picMk id="6" creationId="{1793A135-6AC1-C242-E5FF-BB2192FDE0B8}"/>
          </ac:picMkLst>
        </pc:picChg>
      </pc:sldChg>
      <pc:sldChg chg="addSp modSp mod">
        <pc:chgData name="Gõknur Aktay" userId="ee9e2d2a2547f691" providerId="LiveId" clId="{83098395-DC26-43BB-BD2B-D45D78EECAAA}" dt="2024-05-09T09:22:19.338" v="147" actId="14100"/>
        <pc:sldMkLst>
          <pc:docMk/>
          <pc:sldMk cId="3275414847" sldId="263"/>
        </pc:sldMkLst>
        <pc:spChg chg="mod">
          <ac:chgData name="Gõknur Aktay" userId="ee9e2d2a2547f691" providerId="LiveId" clId="{83098395-DC26-43BB-BD2B-D45D78EECAAA}" dt="2024-05-09T09:22:15.005" v="145" actId="20577"/>
          <ac:spMkLst>
            <pc:docMk/>
            <pc:sldMk cId="3275414847" sldId="263"/>
            <ac:spMk id="3" creationId="{E2E2C234-ABF3-EC1D-AE96-AE5725C11200}"/>
          </ac:spMkLst>
        </pc:spChg>
        <pc:spChg chg="mod">
          <ac:chgData name="Gõknur Aktay" userId="ee9e2d2a2547f691" providerId="LiveId" clId="{83098395-DC26-43BB-BD2B-D45D78EECAAA}" dt="2024-05-09T09:18:28.166" v="96"/>
          <ac:spMkLst>
            <pc:docMk/>
            <pc:sldMk cId="3275414847" sldId="263"/>
            <ac:spMk id="4" creationId="{9BC4D681-C64A-A936-5866-ED950D6D529C}"/>
          </ac:spMkLst>
        </pc:spChg>
        <pc:picChg chg="add mod">
          <ac:chgData name="Gõknur Aktay" userId="ee9e2d2a2547f691" providerId="LiveId" clId="{83098395-DC26-43BB-BD2B-D45D78EECAAA}" dt="2024-05-09T09:22:19.338" v="147" actId="14100"/>
          <ac:picMkLst>
            <pc:docMk/>
            <pc:sldMk cId="3275414847" sldId="263"/>
            <ac:picMk id="5" creationId="{A9058105-C522-4709-3916-12F147557476}"/>
          </ac:picMkLst>
        </pc:picChg>
      </pc:sldChg>
      <pc:sldChg chg="addSp modSp mod">
        <pc:chgData name="Gõknur Aktay" userId="ee9e2d2a2547f691" providerId="LiveId" clId="{83098395-DC26-43BB-BD2B-D45D78EECAAA}" dt="2024-05-09T09:23:15.376" v="152" actId="14100"/>
        <pc:sldMkLst>
          <pc:docMk/>
          <pc:sldMk cId="2474032711" sldId="264"/>
        </pc:sldMkLst>
        <pc:spChg chg="mod">
          <ac:chgData name="Gõknur Aktay" userId="ee9e2d2a2547f691" providerId="LiveId" clId="{83098395-DC26-43BB-BD2B-D45D78EECAAA}" dt="2024-05-09T09:22:56.061" v="150" actId="20577"/>
          <ac:spMkLst>
            <pc:docMk/>
            <pc:sldMk cId="2474032711" sldId="264"/>
            <ac:spMk id="3" creationId="{D6398371-5FC9-62DE-5EDF-2F67342206DC}"/>
          </ac:spMkLst>
        </pc:spChg>
        <pc:spChg chg="mod">
          <ac:chgData name="Gõknur Aktay" userId="ee9e2d2a2547f691" providerId="LiveId" clId="{83098395-DC26-43BB-BD2B-D45D78EECAAA}" dt="2024-05-09T09:18:28.166" v="96"/>
          <ac:spMkLst>
            <pc:docMk/>
            <pc:sldMk cId="2474032711" sldId="264"/>
            <ac:spMk id="4" creationId="{26254788-F434-84D4-ED0A-72B642F82214}"/>
          </ac:spMkLst>
        </pc:spChg>
        <pc:picChg chg="add mod">
          <ac:chgData name="Gõknur Aktay" userId="ee9e2d2a2547f691" providerId="LiveId" clId="{83098395-DC26-43BB-BD2B-D45D78EECAAA}" dt="2024-05-09T09:23:15.376" v="152" actId="14100"/>
          <ac:picMkLst>
            <pc:docMk/>
            <pc:sldMk cId="2474032711" sldId="264"/>
            <ac:picMk id="5" creationId="{EED40828-DF26-1B73-9054-FE726DDA153B}"/>
          </ac:picMkLst>
        </pc:picChg>
      </pc:sldChg>
      <pc:sldChg chg="addSp modSp mod">
        <pc:chgData name="Gõknur Aktay" userId="ee9e2d2a2547f691" providerId="LiveId" clId="{83098395-DC26-43BB-BD2B-D45D78EECAAA}" dt="2024-05-09T09:23:29.213" v="155" actId="1076"/>
        <pc:sldMkLst>
          <pc:docMk/>
          <pc:sldMk cId="1617794135" sldId="265"/>
        </pc:sldMkLst>
        <pc:spChg chg="mod">
          <ac:chgData name="Gõknur Aktay" userId="ee9e2d2a2547f691" providerId="LiveId" clId="{83098395-DC26-43BB-BD2B-D45D78EECAAA}" dt="2024-05-09T09:23:20.759" v="153" actId="20577"/>
          <ac:spMkLst>
            <pc:docMk/>
            <pc:sldMk cId="1617794135" sldId="265"/>
            <ac:spMk id="3" creationId="{6C5E2E34-55CF-FEC0-2739-A2126A9C25CB}"/>
          </ac:spMkLst>
        </pc:spChg>
        <pc:spChg chg="mod">
          <ac:chgData name="Gõknur Aktay" userId="ee9e2d2a2547f691" providerId="LiveId" clId="{83098395-DC26-43BB-BD2B-D45D78EECAAA}" dt="2024-05-09T09:18:28.166" v="96"/>
          <ac:spMkLst>
            <pc:docMk/>
            <pc:sldMk cId="1617794135" sldId="265"/>
            <ac:spMk id="4" creationId="{2585229F-F98F-72A3-716B-B3D7B728909B}"/>
          </ac:spMkLst>
        </pc:spChg>
        <pc:picChg chg="add mod">
          <ac:chgData name="Gõknur Aktay" userId="ee9e2d2a2547f691" providerId="LiveId" clId="{83098395-DC26-43BB-BD2B-D45D78EECAAA}" dt="2024-05-09T09:23:29.213" v="155" actId="1076"/>
          <ac:picMkLst>
            <pc:docMk/>
            <pc:sldMk cId="1617794135" sldId="265"/>
            <ac:picMk id="5" creationId="{A1873A91-B134-3DD5-B35E-B8158CF2F2E8}"/>
          </ac:picMkLst>
        </pc:picChg>
      </pc:sldChg>
      <pc:sldChg chg="addSp modSp mod">
        <pc:chgData name="Gõknur Aktay" userId="ee9e2d2a2547f691" providerId="LiveId" clId="{83098395-DC26-43BB-BD2B-D45D78EECAAA}" dt="2024-05-09T09:23:55.716" v="160" actId="20577"/>
        <pc:sldMkLst>
          <pc:docMk/>
          <pc:sldMk cId="1968620102" sldId="266"/>
        </pc:sldMkLst>
        <pc:spChg chg="mod">
          <ac:chgData name="Gõknur Aktay" userId="ee9e2d2a2547f691" providerId="LiveId" clId="{83098395-DC26-43BB-BD2B-D45D78EECAAA}" dt="2024-05-09T09:23:55.716" v="160" actId="20577"/>
          <ac:spMkLst>
            <pc:docMk/>
            <pc:sldMk cId="1968620102" sldId="266"/>
            <ac:spMk id="3" creationId="{74B8E915-A198-F852-3092-B19D7292300C}"/>
          </ac:spMkLst>
        </pc:spChg>
        <pc:spChg chg="mod">
          <ac:chgData name="Gõknur Aktay" userId="ee9e2d2a2547f691" providerId="LiveId" clId="{83098395-DC26-43BB-BD2B-D45D78EECAAA}" dt="2024-05-09T09:18:28.166" v="96"/>
          <ac:spMkLst>
            <pc:docMk/>
            <pc:sldMk cId="1968620102" sldId="266"/>
            <ac:spMk id="4" creationId="{26E4EF85-81D9-4321-6C25-D8C42DE587C1}"/>
          </ac:spMkLst>
        </pc:spChg>
        <pc:picChg chg="add mod">
          <ac:chgData name="Gõknur Aktay" userId="ee9e2d2a2547f691" providerId="LiveId" clId="{83098395-DC26-43BB-BD2B-D45D78EECAAA}" dt="2024-05-09T09:23:52.126" v="159" actId="1076"/>
          <ac:picMkLst>
            <pc:docMk/>
            <pc:sldMk cId="1968620102" sldId="266"/>
            <ac:picMk id="5" creationId="{97B94248-6EA3-F3D4-F4FA-180D3FDC85EC}"/>
          </ac:picMkLst>
        </pc:picChg>
      </pc:sldChg>
      <pc:sldChg chg="addSp modSp new mod">
        <pc:chgData name="Gõknur Aktay" userId="ee9e2d2a2547f691" providerId="LiveId" clId="{83098395-DC26-43BB-BD2B-D45D78EECAAA}" dt="2024-05-09T09:19:18.633" v="106" actId="20577"/>
        <pc:sldMkLst>
          <pc:docMk/>
          <pc:sldMk cId="22536778" sldId="267"/>
        </pc:sldMkLst>
        <pc:spChg chg="mod">
          <ac:chgData name="Gõknur Aktay" userId="ee9e2d2a2547f691" providerId="LiveId" clId="{83098395-DC26-43BB-BD2B-D45D78EECAAA}" dt="2024-05-09T09:19:07.927" v="104" actId="207"/>
          <ac:spMkLst>
            <pc:docMk/>
            <pc:sldMk cId="22536778" sldId="267"/>
            <ac:spMk id="2" creationId="{B4721C06-BFD3-AE01-38BA-0C2F4845F44D}"/>
          </ac:spMkLst>
        </pc:spChg>
        <pc:spChg chg="mod">
          <ac:chgData name="Gõknur Aktay" userId="ee9e2d2a2547f691" providerId="LiveId" clId="{83098395-DC26-43BB-BD2B-D45D78EECAAA}" dt="2024-05-09T09:19:18.633" v="106" actId="20577"/>
          <ac:spMkLst>
            <pc:docMk/>
            <pc:sldMk cId="22536778" sldId="267"/>
            <ac:spMk id="3" creationId="{16DB93D1-9703-FD79-4871-94300DA6F874}"/>
          </ac:spMkLst>
        </pc:spChg>
        <pc:spChg chg="mod">
          <ac:chgData name="Gõknur Aktay" userId="ee9e2d2a2547f691" providerId="LiveId" clId="{83098395-DC26-43BB-BD2B-D45D78EECAAA}" dt="2024-05-09T09:18:28.166" v="96"/>
          <ac:spMkLst>
            <pc:docMk/>
            <pc:sldMk cId="22536778" sldId="267"/>
            <ac:spMk id="4" creationId="{EF158C3B-2A15-8A51-D797-9AE6E00AF42A}"/>
          </ac:spMkLst>
        </pc:spChg>
        <pc:picChg chg="add mod">
          <ac:chgData name="Gõknur Aktay" userId="ee9e2d2a2547f691" providerId="LiveId" clId="{83098395-DC26-43BB-BD2B-D45D78EECAAA}" dt="2024-05-03T14:47:08.585" v="71" actId="1076"/>
          <ac:picMkLst>
            <pc:docMk/>
            <pc:sldMk cId="22536778" sldId="267"/>
            <ac:picMk id="5" creationId="{AFED0839-C98E-2F83-EAD7-5C65B079C3F3}"/>
          </ac:picMkLst>
        </pc:picChg>
      </pc:sldChg>
      <pc:sldChg chg="addSp modSp new del mod">
        <pc:chgData name="Gõknur Aktay" userId="ee9e2d2a2547f691" providerId="LiveId" clId="{83098395-DC26-43BB-BD2B-D45D78EECAAA}" dt="2024-05-03T14:41:36.326" v="10" actId="680"/>
        <pc:sldMkLst>
          <pc:docMk/>
          <pc:sldMk cId="919288076" sldId="267"/>
        </pc:sldMkLst>
        <pc:spChg chg="mod">
          <ac:chgData name="Gõknur Aktay" userId="ee9e2d2a2547f691" providerId="LiveId" clId="{83098395-DC26-43BB-BD2B-D45D78EECAAA}" dt="2024-05-03T14:41:13.252" v="7"/>
          <ac:spMkLst>
            <pc:docMk/>
            <pc:sldMk cId="919288076" sldId="267"/>
            <ac:spMk id="2" creationId="{4310034F-47B7-B26A-682C-C323E607EFAD}"/>
          </ac:spMkLst>
        </pc:spChg>
        <pc:picChg chg="add">
          <ac:chgData name="Gõknur Aktay" userId="ee9e2d2a2547f691" providerId="LiveId" clId="{83098395-DC26-43BB-BD2B-D45D78EECAAA}" dt="2024-05-03T14:41:25.672" v="9"/>
          <ac:picMkLst>
            <pc:docMk/>
            <pc:sldMk cId="919288076" sldId="267"/>
            <ac:picMk id="5" creationId="{CF11F99F-0848-8379-2F14-DED95D8C8B6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Tarih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E5194F0-826B-4C16-ABA8-B5A6AEFC57A2}" type="datetime1">
              <a:rPr lang="tr-TR" smtClean="0"/>
              <a:t>9.05.2024</a:t>
            </a:fld>
            <a:endParaRPr lang="en-US"/>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1E602E8-7778-4840-9C52-CF866E2E76E6}" type="slidenum">
              <a:rPr lang="en-US" smtClean="0"/>
              <a:t>‹#›</a:t>
            </a:fld>
            <a:endParaRPr lang="en-US"/>
          </a:p>
        </p:txBody>
      </p:sp>
    </p:spTree>
    <p:extLst>
      <p:ext uri="{BB962C8B-B14F-4D97-AF65-F5344CB8AC3E}">
        <p14:creationId xmlns:p14="http://schemas.microsoft.com/office/powerpoint/2010/main" val="133060039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2F1702B-1860-4B1A-9481-75C91A53A724}" type="datetime1">
              <a:rPr lang="tr-TR" smtClean="0"/>
              <a:t>9.05.2024</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
              <a:t>Asıl metin stillerini düzenlemek için tıklayın</a:t>
            </a:r>
            <a:endParaRPr lang="en-US"/>
          </a:p>
          <a:p>
            <a:pPr lvl="1" rtl="0"/>
            <a:r>
              <a:rPr lang="tr"/>
              <a:t>İkinci düzey</a:t>
            </a:r>
          </a:p>
          <a:p>
            <a:pPr lvl="2" rtl="0"/>
            <a:r>
              <a:rPr lang="tr"/>
              <a:t>Üçüncü düzey</a:t>
            </a:r>
          </a:p>
          <a:p>
            <a:pPr lvl="3" rtl="0"/>
            <a:r>
              <a:rPr lang="tr"/>
              <a:t>Dördüncü düzey</a:t>
            </a:r>
          </a:p>
          <a:p>
            <a:pPr lvl="4" rtl="0"/>
            <a:r>
              <a:rPr lang="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E86D5CD-F53C-40AA-8F25-6C53AFF44ECB}" type="slidenum">
              <a:rPr lang="en-US" smtClean="0"/>
              <a:t>‹#›</a:t>
            </a:fld>
            <a:endParaRPr lang="en-US"/>
          </a:p>
        </p:txBody>
      </p:sp>
    </p:spTree>
    <p:extLst>
      <p:ext uri="{BB962C8B-B14F-4D97-AF65-F5344CB8AC3E}">
        <p14:creationId xmlns:p14="http://schemas.microsoft.com/office/powerpoint/2010/main" val="289139813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rtl="0"/>
            <a:fld id="{EA494F0B-4310-4D74-B4C1-A25B3C35B41D}" type="datetime1">
              <a:rPr lang="tr-TR" smtClean="0"/>
              <a:t>9.05.2024</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A98EE3D-8CD1-4C3F-BD1C-C98C9596463C}"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25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67594279-87DC-42EA-AB16-DACAD195CAA1}" type="datetime1">
              <a:rPr lang="tr-TR" smtClean="0"/>
              <a:t>9.05.2024</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52006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03FC7F80-B267-4500-A87A-452F8B026E67}" type="datetime1">
              <a:rPr lang="tr-TR" smtClean="0"/>
              <a:t>9.05.2024</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18411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4FC23867-5BAA-49C6-9118-C8BA5EA07C47}" type="datetime1">
              <a:rPr lang="tr-TR" smtClean="0"/>
              <a:t>9.05.2024</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7672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rtl="0"/>
            <a:fld id="{D5CC002A-5637-417E-9D1D-6947E43A399E}" type="datetime1">
              <a:rPr lang="tr-TR" smtClean="0"/>
              <a:t>9.05.2024</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A98EE3D-8CD1-4C3F-BD1C-C98C9596463C}"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5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rtl="0"/>
            <a:fld id="{3372D73B-2964-46AC-9338-2AE4FA219D1C}" type="datetime1">
              <a:rPr lang="tr-TR" smtClean="0"/>
              <a:t>9.05.2024</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7" name="Slide Number Placeholder 6"/>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190805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rtl="0"/>
            <a:fld id="{76755016-64D7-46E3-B4B2-826F86279EA8}" type="datetime1">
              <a:rPr lang="tr-TR" smtClean="0"/>
              <a:t>9.05.2024</a:t>
            </a:fld>
            <a:endParaRPr lang="en-US" dirty="0"/>
          </a:p>
        </p:txBody>
      </p:sp>
      <p:sp>
        <p:nvSpPr>
          <p:cNvPr id="8" name="Footer Placeholder 7"/>
          <p:cNvSpPr>
            <a:spLocks noGrp="1"/>
          </p:cNvSpPr>
          <p:nvPr>
            <p:ph type="ftr" sz="quarter" idx="11"/>
          </p:nvPr>
        </p:nvSpPr>
        <p:spPr/>
        <p:txBody>
          <a:bodyPr/>
          <a:lstStyle/>
          <a:p>
            <a:pPr rtl="0"/>
            <a:endParaRPr lang="en-US" dirty="0"/>
          </a:p>
        </p:txBody>
      </p:sp>
      <p:sp>
        <p:nvSpPr>
          <p:cNvPr id="9" name="Slide Number Placeholder 8"/>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27878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rtl="0"/>
            <a:fld id="{EE4B7DA0-A2BB-44D6-A136-E16900994766}" type="datetime1">
              <a:rPr lang="tr-TR" smtClean="0"/>
              <a:t>9.05.2024</a:t>
            </a:fld>
            <a:endParaRPr lang="en-US" dirty="0"/>
          </a:p>
        </p:txBody>
      </p:sp>
      <p:sp>
        <p:nvSpPr>
          <p:cNvPr id="4" name="Footer Placeholder 3"/>
          <p:cNvSpPr>
            <a:spLocks noGrp="1"/>
          </p:cNvSpPr>
          <p:nvPr>
            <p:ph type="ftr" sz="quarter" idx="11"/>
          </p:nvPr>
        </p:nvSpPr>
        <p:spPr/>
        <p:txBody>
          <a:bodyPr/>
          <a:lstStyle/>
          <a:p>
            <a:pPr rtl="0"/>
            <a:endParaRPr lang="en-US" dirty="0"/>
          </a:p>
        </p:txBody>
      </p:sp>
      <p:sp>
        <p:nvSpPr>
          <p:cNvPr id="5" name="Slide Number Placeholder 4"/>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03234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rtl="0"/>
            <a:fld id="{DBFD3113-F805-4D12-8E00-12FFDEA7FD3E}" type="datetime1">
              <a:rPr lang="tr-TR" smtClean="0"/>
              <a:t>9.05.2024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pPr rtl="0"/>
            <a:endParaRPr lang="en-US" dirty="0"/>
          </a:p>
        </p:txBody>
      </p:sp>
      <p:sp>
        <p:nvSpPr>
          <p:cNvPr id="9" name="Slide Number Placeholder 8"/>
          <p:cNvSpPr>
            <a:spLocks noGrp="1"/>
          </p:cNvSpPr>
          <p:nvPr>
            <p:ph type="sldNum" sz="quarter" idx="12"/>
          </p:nvPr>
        </p:nvSpPr>
        <p:spPr/>
        <p:txBody>
          <a:bodyPr/>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192793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7ABA5F8-DDC7-46D6-AA48-4BD8D4E78190}" type="datetime1">
              <a:rPr lang="tr-TR" smtClean="0"/>
              <a:t>9.05.2024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78783552"/>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7ABA5F8-DDC7-46D6-AA48-4BD8D4E78190}" type="datetime1">
              <a:rPr lang="tr-TR" smtClean="0"/>
              <a:t>9.05.2024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16938857"/>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7ABA5F8-DDC7-46D6-AA48-4BD8D4E78190}" type="datetime1">
              <a:rPr lang="tr-TR" smtClean="0"/>
              <a:t>9.05.2024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A98EE3D-8CD1-4C3F-BD1C-C98C9596463C}"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0130797"/>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721C06-BFD3-AE01-38BA-0C2F4845F44D}"/>
              </a:ext>
            </a:extLst>
          </p:cNvPr>
          <p:cNvSpPr>
            <a:spLocks noGrp="1"/>
          </p:cNvSpPr>
          <p:nvPr>
            <p:ph type="title"/>
          </p:nvPr>
        </p:nvSpPr>
        <p:spPr>
          <a:xfrm>
            <a:off x="919119" y="699422"/>
            <a:ext cx="10353762" cy="2240526"/>
          </a:xfrm>
        </p:spPr>
        <p:txBody>
          <a:bodyPr>
            <a:noAutofit/>
          </a:bodyPr>
          <a:lstStyle/>
          <a:p>
            <a:pPr algn="ctr"/>
            <a:r>
              <a:rPr lang="tr-TR" sz="28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AFET VE ACİL DURUM ECZACILIĞI-ADEC DERNEĞİ</a:t>
            </a:r>
            <a:br>
              <a:rPr lang="tr-TR" sz="2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tr-TR" sz="28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9-19 ŞUBAT 2024 </a:t>
            </a:r>
            <a:br>
              <a:rPr lang="tr-TR" sz="2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tr-TR" sz="2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tr-TR" sz="2400" b="1" i="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Afet ve Acil Durumlarda Eczacılık Hizmetleri</a:t>
            </a:r>
            <a:r>
              <a:rPr lang="tr-TR" sz="2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br>
              <a:rPr lang="tr-TR" sz="2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br>
              <a:rPr lang="tr-TR" sz="2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tr-TR"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SONUÇ BİLDİRGESİ</a:t>
            </a:r>
            <a:br>
              <a:rPr lang="tr-TR" sz="2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tr-TR" sz="2800" dirty="0">
              <a:solidFill>
                <a:schemeClr val="tx1"/>
              </a:solidFill>
            </a:endParaRPr>
          </a:p>
        </p:txBody>
      </p:sp>
      <p:sp>
        <p:nvSpPr>
          <p:cNvPr id="3" name="İçerik Yer Tutucusu 2">
            <a:extLst>
              <a:ext uri="{FF2B5EF4-FFF2-40B4-BE49-F238E27FC236}">
                <a16:creationId xmlns:a16="http://schemas.microsoft.com/office/drawing/2014/main" id="{16DB93D1-9703-FD79-4871-94300DA6F874}"/>
              </a:ext>
            </a:extLst>
          </p:cNvPr>
          <p:cNvSpPr>
            <a:spLocks noGrp="1"/>
          </p:cNvSpPr>
          <p:nvPr>
            <p:ph idx="1"/>
          </p:nvPr>
        </p:nvSpPr>
        <p:spPr>
          <a:xfrm>
            <a:off x="1120484" y="3160610"/>
            <a:ext cx="10353762" cy="1022555"/>
          </a:xfrm>
        </p:spPr>
        <p:txBody>
          <a:bodyPr>
            <a:normAutofit/>
          </a:bodyPr>
          <a:lstStyle/>
          <a:p>
            <a:pPr algn="ctr"/>
            <a:r>
              <a:rPr lang="tr" sz="2800" b="1"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ECZACI KAMUOYUNA SAYGIYLA DUYURULUR</a:t>
            </a:r>
            <a:endParaRPr lang="tr-TR" sz="2800" dirty="0"/>
          </a:p>
        </p:txBody>
      </p:sp>
      <p:sp>
        <p:nvSpPr>
          <p:cNvPr id="4" name="Veri Yer Tutucusu 3">
            <a:extLst>
              <a:ext uri="{FF2B5EF4-FFF2-40B4-BE49-F238E27FC236}">
                <a16:creationId xmlns:a16="http://schemas.microsoft.com/office/drawing/2014/main" id="{EF158C3B-2A15-8A51-D797-9AE6E00AF42A}"/>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AFED0839-C98E-2F83-EAD7-5C65B079C3F3}"/>
              </a:ext>
            </a:extLst>
          </p:cNvPr>
          <p:cNvPicPr>
            <a:picLocks noChangeAspect="1"/>
          </p:cNvPicPr>
          <p:nvPr/>
        </p:nvPicPr>
        <p:blipFill>
          <a:blip r:embed="rId2"/>
          <a:stretch>
            <a:fillRect/>
          </a:stretch>
        </p:blipFill>
        <p:spPr>
          <a:xfrm>
            <a:off x="3792536" y="4906604"/>
            <a:ext cx="5257800" cy="1381125"/>
          </a:xfrm>
          <a:prstGeom prst="rect">
            <a:avLst/>
          </a:prstGeom>
        </p:spPr>
      </p:pic>
    </p:spTree>
    <p:extLst>
      <p:ext uri="{BB962C8B-B14F-4D97-AF65-F5344CB8AC3E}">
        <p14:creationId xmlns:p14="http://schemas.microsoft.com/office/powerpoint/2010/main" val="2253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E7DE22-BDFC-6F22-9631-A9AEEAFA4899}"/>
              </a:ext>
            </a:extLst>
          </p:cNvPr>
          <p:cNvSpPr>
            <a:spLocks noGrp="1"/>
          </p:cNvSpPr>
          <p:nvPr>
            <p:ph type="title"/>
          </p:nvPr>
        </p:nvSpPr>
        <p:spPr>
          <a:xfrm>
            <a:off x="452284" y="609600"/>
            <a:ext cx="11454581" cy="1257300"/>
          </a:xfrm>
        </p:spPr>
        <p:txBody>
          <a:bodyPr>
            <a:normAutofit fontScale="90000"/>
          </a:bodyPr>
          <a:lstStyle/>
          <a:p>
            <a:pPr>
              <a:lnSpc>
                <a:spcPct val="106000"/>
              </a:lnSpc>
              <a:spcAft>
                <a:spcPts val="800"/>
              </a:spcAft>
            </a:pPr>
            <a:r>
              <a:rPr lang="tr-TR" sz="1800" b="1" kern="100" dirty="0">
                <a:effectLst/>
                <a:latin typeface="Calibri" panose="020F0502020204030204" pitchFamily="34" charset="0"/>
                <a:ea typeface="Aptos" panose="020B0004020202020204" pitchFamily="34" charset="0"/>
                <a:cs typeface="Times New Roman" panose="02020603050405020304" pitchFamily="18" charset="0"/>
              </a:rPr>
              <a:t> </a:t>
            </a:r>
            <a:br>
              <a:rPr lang="tr-TR" sz="1800" kern="100" dirty="0">
                <a:effectLst/>
                <a:latin typeface="Aptos" panose="020B0004020202020204" pitchFamily="34" charset="0"/>
                <a:ea typeface="Aptos" panose="020B0004020202020204" pitchFamily="34" charset="0"/>
                <a:cs typeface="Times New Roman" panose="02020603050405020304" pitchFamily="18" charset="0"/>
              </a:rPr>
            </a:br>
            <a:r>
              <a:rPr lang="tr-TR" sz="22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"Felaket başa gelmeden evvel önleyici ve koruyucu tedbirleri düşünmek lazımdır, </a:t>
            </a:r>
            <a:br>
              <a:rPr lang="tr-TR" sz="22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tr-TR" sz="22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geldikten sonra dövünmenin yararı yoktur." M. Kemal ATATÜRK</a:t>
            </a:r>
            <a:br>
              <a:rPr lang="tr-TR" sz="2200" kern="100" dirty="0">
                <a:effectLst/>
                <a:latin typeface="Calibri" panose="020F0502020204030204" pitchFamily="34" charset="0"/>
                <a:ea typeface="Calibri" panose="020F0502020204030204" pitchFamily="34" charset="0"/>
                <a:cs typeface="Calibri" panose="020F0502020204030204" pitchFamily="34" charset="0"/>
              </a:rPr>
            </a:br>
            <a:endParaRPr lang="tr-TR" sz="2200" dirty="0">
              <a:latin typeface="Calibri" panose="020F0502020204030204" pitchFamily="34" charset="0"/>
              <a:ea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D716B9AD-738E-96F6-97C3-AA41F6B743BB}"/>
              </a:ext>
            </a:extLst>
          </p:cNvPr>
          <p:cNvSpPr>
            <a:spLocks noGrp="1"/>
          </p:cNvSpPr>
          <p:nvPr>
            <p:ph idx="1"/>
          </p:nvPr>
        </p:nvSpPr>
        <p:spPr>
          <a:xfrm>
            <a:off x="678426" y="2076450"/>
            <a:ext cx="11100619" cy="4171950"/>
          </a:xfrm>
        </p:spPr>
        <p:txBody>
          <a:bodyPr/>
          <a:lstStyle/>
          <a:p>
            <a:pPr algn="just">
              <a:lnSpc>
                <a:spcPct val="106000"/>
              </a:lnSpc>
              <a:spcAft>
                <a:spcPts val="800"/>
              </a:spcAft>
            </a:pPr>
            <a:endParaRPr lang="tr-TR"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6000"/>
              </a:lnSpc>
              <a:spcAft>
                <a:spcPts val="800"/>
              </a:spcAft>
            </a:pPr>
            <a:r>
              <a:rPr lang="tr-TR" sz="2400" kern="100" dirty="0">
                <a:effectLst/>
                <a:latin typeface="Calibri" panose="020F0502020204030204" pitchFamily="34" charset="0"/>
                <a:ea typeface="Aptos" panose="020B0004020202020204" pitchFamily="34" charset="0"/>
                <a:cs typeface="Times New Roman" panose="02020603050405020304" pitchFamily="18" charset="0"/>
              </a:rPr>
              <a:t> 9-19 Şubat 2024 tarihlerinde Afet ve Acil Durum Eczacılığı-ADEC Derneği olarak düzenlediğimiz “Afet ve Acil Durumlarda Eczacılık Hizmetleri Etkinliği” sonunda, afet ve acil durumlarda sahada görev almış eczacılarımızla süreci değerlendirme amaçlı bir araya geldiğimiz “Açık Oturum” sonunda pandemi, deprem, sel, yangın, heyelan gibi afet ve acil durumlar hakkında derlenen sonuç bildirgemiz özetlenerek kamuoyu bilgisine sunulmuştur;</a:t>
            </a:r>
            <a:endParaRPr lang="tr-TR"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6000"/>
              </a:lnSpc>
              <a:spcAft>
                <a:spcPts val="800"/>
              </a:spcAft>
            </a:pPr>
            <a:r>
              <a:rPr lang="tr-TR" sz="2400" b="1" kern="100" dirty="0">
                <a:effectLst/>
                <a:latin typeface="Calibri" panose="020F0502020204030204" pitchFamily="34" charset="0"/>
                <a:ea typeface="Aptos" panose="020B0004020202020204" pitchFamily="34" charset="0"/>
                <a:cs typeface="Times New Roman" panose="02020603050405020304" pitchFamily="18" charset="0"/>
              </a:rPr>
              <a:t> </a:t>
            </a:r>
            <a:endParaRPr lang="tr-TR"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6000"/>
              </a:lnSpc>
              <a:spcAft>
                <a:spcPts val="800"/>
              </a:spcAft>
            </a:pPr>
            <a:endParaRPr lang="tr-T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25935126-09E9-0432-F7A7-D54DEB0C730B}"/>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B757FAC5-F75F-1569-D386-0EAA31CA5100}"/>
              </a:ext>
            </a:extLst>
          </p:cNvPr>
          <p:cNvPicPr>
            <a:picLocks noChangeAspect="1"/>
          </p:cNvPicPr>
          <p:nvPr/>
        </p:nvPicPr>
        <p:blipFill>
          <a:blip r:embed="rId2"/>
          <a:stretch>
            <a:fillRect/>
          </a:stretch>
        </p:blipFill>
        <p:spPr>
          <a:xfrm>
            <a:off x="4803672" y="5240594"/>
            <a:ext cx="2850126" cy="712761"/>
          </a:xfrm>
          <a:prstGeom prst="rect">
            <a:avLst/>
          </a:prstGeom>
        </p:spPr>
      </p:pic>
    </p:spTree>
    <p:extLst>
      <p:ext uri="{BB962C8B-B14F-4D97-AF65-F5344CB8AC3E}">
        <p14:creationId xmlns:p14="http://schemas.microsoft.com/office/powerpoint/2010/main" val="19873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785470-8859-8A8A-4A00-F896301C14C3}"/>
              </a:ext>
            </a:extLst>
          </p:cNvPr>
          <p:cNvSpPr>
            <a:spLocks noGrp="1"/>
          </p:cNvSpPr>
          <p:nvPr>
            <p:ph idx="1"/>
          </p:nvPr>
        </p:nvSpPr>
        <p:spPr>
          <a:xfrm>
            <a:off x="334296" y="324464"/>
            <a:ext cx="11680723" cy="6381136"/>
          </a:xfrm>
        </p:spPr>
        <p:txBody>
          <a:bodyPr>
            <a:normAutofit/>
          </a:bodyPr>
          <a:lstStyle/>
          <a:p>
            <a:pPr marL="0" lvl="0" indent="0" algn="just">
              <a:lnSpc>
                <a:spcPct val="106000"/>
              </a:lnSpc>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06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 bölgesine gönderilen tüm ilaçların dış ambalajına İngilizce jenerik ve ilacın kullanım alanı yazılmalı. </a:t>
            </a:r>
          </a:p>
          <a:p>
            <a:pPr marL="0" lvl="0" indent="0" algn="just">
              <a:lnSpc>
                <a:spcPct val="106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Alfabesi farklı ülkelerden gelen ilaç yardımlarının gönderilmeden önce barkod ya da etiket sistemi zorunlu hale getirilmeli. </a:t>
            </a:r>
          </a:p>
          <a:p>
            <a:pPr marL="0" lvl="0" indent="0" algn="just">
              <a:lnSpc>
                <a:spcPct val="106000"/>
              </a:lnSpc>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Hayat boyu öğrenme programlarıyla eczacılar afete hazırlanmalı, bu süreçte AFAD ve ilgili kurumlar STK’lar ile iş birliğine açık olmalı.</a:t>
            </a:r>
          </a:p>
          <a:p>
            <a:pPr marL="0" lvl="0" indent="0" algn="just">
              <a:lnSpc>
                <a:spcPct val="115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 eğitimine anaokulundan itibaren başlanmalı ; eğitim  atölye çalışmaları, ödevler, tezler, tatbikatlar ve kurslarla  desteklenmeli, ilk yardım bilgi ve uygulaması eğitim müfredatlarında yer almalı. </a:t>
            </a:r>
          </a:p>
          <a:p>
            <a:endParaRPr lang="tr-TR" dirty="0"/>
          </a:p>
        </p:txBody>
      </p:sp>
      <p:sp>
        <p:nvSpPr>
          <p:cNvPr id="4" name="Veri Yer Tutucusu 3">
            <a:extLst>
              <a:ext uri="{FF2B5EF4-FFF2-40B4-BE49-F238E27FC236}">
                <a16:creationId xmlns:a16="http://schemas.microsoft.com/office/drawing/2014/main" id="{64A73FEB-216F-3ED1-4AB6-F0BC4738F3E7}"/>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36A29659-13F4-057D-2DE0-9AFA7D551191}"/>
              </a:ext>
            </a:extLst>
          </p:cNvPr>
          <p:cNvPicPr>
            <a:picLocks noChangeAspect="1"/>
          </p:cNvPicPr>
          <p:nvPr/>
        </p:nvPicPr>
        <p:blipFill>
          <a:blip r:embed="rId2"/>
          <a:stretch>
            <a:fillRect/>
          </a:stretch>
        </p:blipFill>
        <p:spPr>
          <a:xfrm>
            <a:off x="4932106" y="5692877"/>
            <a:ext cx="2914035" cy="940133"/>
          </a:xfrm>
          <a:prstGeom prst="rect">
            <a:avLst/>
          </a:prstGeom>
        </p:spPr>
      </p:pic>
    </p:spTree>
    <p:extLst>
      <p:ext uri="{BB962C8B-B14F-4D97-AF65-F5344CB8AC3E}">
        <p14:creationId xmlns:p14="http://schemas.microsoft.com/office/powerpoint/2010/main" val="1592722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4CDAA2-897B-99DE-29FE-3DC731A5CDFA}"/>
              </a:ext>
            </a:extLst>
          </p:cNvPr>
          <p:cNvSpPr>
            <a:spLocks noGrp="1"/>
          </p:cNvSpPr>
          <p:nvPr>
            <p:ph idx="1"/>
          </p:nvPr>
        </p:nvSpPr>
        <p:spPr>
          <a:xfrm>
            <a:off x="766310" y="492126"/>
            <a:ext cx="10983237" cy="6046326"/>
          </a:xfrm>
        </p:spPr>
        <p:txBody>
          <a:bodyPr>
            <a:normAutofit/>
          </a:bodyPr>
          <a:lstStyle/>
          <a:p>
            <a:pPr marL="0" lvl="0" indent="0" algn="just">
              <a:lnSpc>
                <a:spcPct val="115000"/>
              </a:lnSpc>
              <a:buNone/>
            </a:pPr>
            <a:r>
              <a:rPr lang="tr-TR" sz="2000" kern="100" dirty="0">
                <a:effectLst/>
                <a:latin typeface="Calibri" panose="020F0502020204030204" pitchFamily="34" charset="0"/>
                <a:ea typeface="Calibri" panose="020F0502020204030204" pitchFamily="34" charset="0"/>
                <a:cs typeface="Calibri" panose="020F0502020204030204" pitchFamily="34" charset="0"/>
              </a:rPr>
              <a:t> </a:t>
            </a:r>
            <a:r>
              <a:rPr lang="tr-TR" sz="2600" kern="100" dirty="0">
                <a:effectLst/>
                <a:latin typeface="Calibri" panose="020F0502020204030204" pitchFamily="34" charset="0"/>
                <a:ea typeface="Calibri" panose="020F0502020204030204" pitchFamily="34" charset="0"/>
                <a:cs typeface="Calibri" panose="020F0502020204030204" pitchFamily="34" charset="0"/>
              </a:rPr>
              <a:t>Eczacılık Fakültesi öğrencilerinin ilk yardım sertifikası alarak mezun olmaları sağlanmalı.</a:t>
            </a:r>
          </a:p>
          <a:p>
            <a:pPr marL="0" lvl="0" indent="0" algn="just">
              <a:lnSpc>
                <a:spcPct val="115000"/>
              </a:lnSpc>
              <a:buNone/>
            </a:pPr>
            <a:r>
              <a:rPr lang="tr-TR" sz="2600" kern="100" dirty="0">
                <a:effectLst/>
                <a:latin typeface="Calibri" panose="020F0502020204030204" pitchFamily="34" charset="0"/>
                <a:ea typeface="Calibri" panose="020F0502020204030204" pitchFamily="34" charset="0"/>
                <a:cs typeface="Calibri" panose="020F0502020204030204" pitchFamily="34" charset="0"/>
              </a:rPr>
              <a:t>Değişik ortamlarda (eczanede, asansörde, araç  içinde, açık alanda, trafikte, okulda, iş yerinde, AVM’de </a:t>
            </a:r>
            <a:r>
              <a:rPr lang="tr-TR" sz="2600" kern="100" dirty="0" err="1">
                <a:effectLst/>
                <a:latin typeface="Calibri" panose="020F0502020204030204" pitchFamily="34" charset="0"/>
                <a:ea typeface="Calibri" panose="020F0502020204030204" pitchFamily="34" charset="0"/>
                <a:cs typeface="Calibri" panose="020F0502020204030204" pitchFamily="34" charset="0"/>
              </a:rPr>
              <a:t>vs</a:t>
            </a:r>
            <a:r>
              <a:rPr lang="tr-TR" sz="2600" kern="100" dirty="0">
                <a:effectLst/>
                <a:latin typeface="Calibri" panose="020F0502020204030204" pitchFamily="34" charset="0"/>
                <a:ea typeface="Calibri" panose="020F0502020204030204" pitchFamily="34" charset="0"/>
                <a:cs typeface="Calibri" panose="020F0502020204030204" pitchFamily="34" charset="0"/>
              </a:rPr>
              <a:t>) deprem, sel, yangın tatbikatları planlanmalı.</a:t>
            </a:r>
          </a:p>
          <a:p>
            <a:pPr marL="0" lvl="0" indent="0" algn="just">
              <a:lnSpc>
                <a:spcPct val="115000"/>
              </a:lnSpc>
              <a:buNone/>
            </a:pPr>
            <a:r>
              <a:rPr lang="tr-TR" sz="2600" kern="100" dirty="0">
                <a:effectLst/>
                <a:latin typeface="Calibri" panose="020F0502020204030204" pitchFamily="34" charset="0"/>
                <a:ea typeface="Calibri" panose="020F0502020204030204" pitchFamily="34" charset="0"/>
                <a:cs typeface="Calibri" panose="020F0502020204030204" pitchFamily="34" charset="0"/>
              </a:rPr>
              <a:t>Sahaya giden sağlık elemanlarına acil çantaları (tepe lambası, su, konserve, pil, el feneri </a:t>
            </a:r>
            <a:r>
              <a:rPr lang="tr-TR" sz="2600" kern="100" dirty="0" err="1">
                <a:effectLst/>
                <a:latin typeface="Calibri" panose="020F0502020204030204" pitchFamily="34" charset="0"/>
                <a:ea typeface="Calibri" panose="020F0502020204030204" pitchFamily="34" charset="0"/>
                <a:cs typeface="Calibri" panose="020F0502020204030204" pitchFamily="34" charset="0"/>
              </a:rPr>
              <a:t>vb</a:t>
            </a:r>
            <a:r>
              <a:rPr lang="tr-TR" sz="2600" kern="100" dirty="0">
                <a:effectLst/>
                <a:latin typeface="Calibri" panose="020F0502020204030204" pitchFamily="34" charset="0"/>
                <a:ea typeface="Calibri" panose="020F0502020204030204" pitchFamily="34" charset="0"/>
                <a:cs typeface="Calibri" panose="020F0502020204030204" pitchFamily="34" charset="0"/>
              </a:rPr>
              <a:t> içeren) önceden düzenlenmeli.</a:t>
            </a:r>
          </a:p>
          <a:p>
            <a:pPr marL="0" indent="0" algn="just">
              <a:lnSpc>
                <a:spcPct val="115000"/>
              </a:lnSpc>
              <a:buNone/>
            </a:pPr>
            <a:r>
              <a:rPr lang="tr-TR" sz="2600" kern="100" dirty="0">
                <a:effectLst/>
                <a:latin typeface="Calibri" panose="020F0502020204030204" pitchFamily="34" charset="0"/>
                <a:ea typeface="Calibri" panose="020F0502020204030204" pitchFamily="34" charset="0"/>
                <a:cs typeface="Calibri" panose="020F0502020204030204" pitchFamily="34" charset="0"/>
              </a:rPr>
              <a:t>Sahada görev alan eczacılar ve eczane iş gücünün (yardımcı eczacı, stajyer öğrenci, eczane teknisyeni) afet ve acil durumlardaki görev tanımları ayrı ayrı yapılmalı.</a:t>
            </a:r>
          </a:p>
          <a:p>
            <a:pPr marL="0" lvl="0" indent="0" algn="just">
              <a:lnSpc>
                <a:spcPct val="115000"/>
              </a:lnSpc>
              <a:buNone/>
            </a:pPr>
            <a:endParaRPr lang="tr-TR" sz="28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buNone/>
            </a:pPr>
            <a:endParaRPr lang="tr-TR" sz="2800" kern="100" dirty="0">
              <a:effectLst/>
              <a:latin typeface="Calibri" panose="020F0502020204030204" pitchFamily="34" charset="0"/>
              <a:ea typeface="Calibri" panose="020F0502020204030204" pitchFamily="34" charset="0"/>
              <a:cs typeface="Calibri" panose="020F0502020204030204" pitchFamily="34" charset="0"/>
            </a:endParaRPr>
          </a:p>
          <a:p>
            <a:endParaRPr lang="tr-TR" dirty="0"/>
          </a:p>
        </p:txBody>
      </p:sp>
      <p:sp>
        <p:nvSpPr>
          <p:cNvPr id="4" name="Veri Yer Tutucusu 3">
            <a:extLst>
              <a:ext uri="{FF2B5EF4-FFF2-40B4-BE49-F238E27FC236}">
                <a16:creationId xmlns:a16="http://schemas.microsoft.com/office/drawing/2014/main" id="{08939D6B-A53D-EE02-654E-7DF1BFB6DEE6}"/>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6" name="Resim 5">
            <a:extLst>
              <a:ext uri="{FF2B5EF4-FFF2-40B4-BE49-F238E27FC236}">
                <a16:creationId xmlns:a16="http://schemas.microsoft.com/office/drawing/2014/main" id="{1793A135-6AC1-C242-E5FF-BB2192FDE0B8}"/>
              </a:ext>
            </a:extLst>
          </p:cNvPr>
          <p:cNvPicPr>
            <a:picLocks noChangeAspect="1"/>
          </p:cNvPicPr>
          <p:nvPr/>
        </p:nvPicPr>
        <p:blipFill>
          <a:blip r:embed="rId2"/>
          <a:stretch>
            <a:fillRect/>
          </a:stretch>
        </p:blipFill>
        <p:spPr>
          <a:xfrm>
            <a:off x="4800910" y="5407742"/>
            <a:ext cx="2914035" cy="841118"/>
          </a:xfrm>
          <a:prstGeom prst="rect">
            <a:avLst/>
          </a:prstGeom>
        </p:spPr>
      </p:pic>
    </p:spTree>
    <p:extLst>
      <p:ext uri="{BB962C8B-B14F-4D97-AF65-F5344CB8AC3E}">
        <p14:creationId xmlns:p14="http://schemas.microsoft.com/office/powerpoint/2010/main" val="1001470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E2C234-ABF3-EC1D-AE96-AE5725C11200}"/>
              </a:ext>
            </a:extLst>
          </p:cNvPr>
          <p:cNvSpPr>
            <a:spLocks noGrp="1"/>
          </p:cNvSpPr>
          <p:nvPr>
            <p:ph idx="1"/>
          </p:nvPr>
        </p:nvSpPr>
        <p:spPr>
          <a:xfrm>
            <a:off x="304800" y="275303"/>
            <a:ext cx="11208774" cy="6223820"/>
          </a:xfrm>
        </p:spPr>
        <p:txBody>
          <a:bodyPr>
            <a:normAutofit/>
          </a:bodyPr>
          <a:lstStyle/>
          <a:p>
            <a:pPr marL="0" lvl="0" indent="0" algn="just">
              <a:lnSpc>
                <a:spcPct val="115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Tüm sahra eczanelerinin standart  bir ilaç listeleri ve kılavuzları hazır bulundurulmalı ve  önceden hazırlanmış belli bir plan dahilinde ve farmakolojik sıralama yapılarak düzenlenmesine, taşınır eczane standart ilaç diziliş planına uyulmasına özen gösterilmeli.</a:t>
            </a:r>
          </a:p>
          <a:p>
            <a:pPr marL="0" lvl="0" indent="0" algn="just">
              <a:lnSpc>
                <a:spcPct val="115000"/>
              </a:lnSpc>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Havayolu taşımacılığıyla gelen ilaç yardımlarının ilaca ulaşıma hız kazandırmak amacıyla depolama yeri ve dağıtımıyla ilgili havalimanlarında bir barkod ayırım sistemi kullanılmalı. </a:t>
            </a:r>
          </a:p>
          <a:p>
            <a:pPr marL="0" indent="0" algn="just">
              <a:lnSpc>
                <a:spcPct val="115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 ve acil durumlarda farmakovijilans kayıtlarını  girebilecek personel (eczacılık 5. sınıf öğrencileri, eczane teknikerleri gibi) eğitilmeli.</a:t>
            </a:r>
          </a:p>
          <a:p>
            <a:pPr marL="0" indent="0" algn="just">
              <a:lnSpc>
                <a:spcPct val="115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 sonrası kimlik belirleme çalışmalarındaki ekiplere yerel eczane eczacılarının da tanık olarak destekleri alınmalı.  </a:t>
            </a:r>
          </a:p>
          <a:p>
            <a:pPr marL="0" indent="0" algn="just">
              <a:lnSpc>
                <a:spcPct val="115000"/>
              </a:lnSpc>
              <a:spcAft>
                <a:spcPts val="800"/>
              </a:spcAft>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spcAft>
                <a:spcPts val="800"/>
              </a:spcAft>
              <a:buNone/>
            </a:pPr>
            <a:endParaRPr lang="tr-TR" sz="2000" kern="100" dirty="0">
              <a:effectLst/>
              <a:latin typeface="Calibri" panose="020F0502020204030204" pitchFamily="34" charset="0"/>
              <a:ea typeface="Calibri" panose="020F0502020204030204" pitchFamily="34" charset="0"/>
              <a:cs typeface="Calibri" panose="020F0502020204030204" pitchFamily="34" charset="0"/>
            </a:endParaRPr>
          </a:p>
          <a:p>
            <a:endParaRPr lang="tr-TR" dirty="0"/>
          </a:p>
        </p:txBody>
      </p:sp>
      <p:sp>
        <p:nvSpPr>
          <p:cNvPr id="4" name="Veri Yer Tutucusu 3">
            <a:extLst>
              <a:ext uri="{FF2B5EF4-FFF2-40B4-BE49-F238E27FC236}">
                <a16:creationId xmlns:a16="http://schemas.microsoft.com/office/drawing/2014/main" id="{9BC4D681-C64A-A936-5866-ED950D6D529C}"/>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A9058105-C522-4709-3916-12F147557476}"/>
              </a:ext>
            </a:extLst>
          </p:cNvPr>
          <p:cNvPicPr>
            <a:picLocks noChangeAspect="1"/>
          </p:cNvPicPr>
          <p:nvPr/>
        </p:nvPicPr>
        <p:blipFill>
          <a:blip r:embed="rId2"/>
          <a:stretch>
            <a:fillRect/>
          </a:stretch>
        </p:blipFill>
        <p:spPr>
          <a:xfrm>
            <a:off x="4784622" y="5496232"/>
            <a:ext cx="2914035" cy="820504"/>
          </a:xfrm>
          <a:prstGeom prst="rect">
            <a:avLst/>
          </a:prstGeom>
        </p:spPr>
      </p:pic>
    </p:spTree>
    <p:extLst>
      <p:ext uri="{BB962C8B-B14F-4D97-AF65-F5344CB8AC3E}">
        <p14:creationId xmlns:p14="http://schemas.microsoft.com/office/powerpoint/2010/main" val="3275414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6398371-5FC9-62DE-5EDF-2F67342206DC}"/>
              </a:ext>
            </a:extLst>
          </p:cNvPr>
          <p:cNvSpPr>
            <a:spLocks noGrp="1"/>
          </p:cNvSpPr>
          <p:nvPr>
            <p:ph idx="1"/>
          </p:nvPr>
        </p:nvSpPr>
        <p:spPr>
          <a:xfrm>
            <a:off x="688258" y="285135"/>
            <a:ext cx="10539970" cy="5715614"/>
          </a:xfrm>
        </p:spPr>
        <p:txBody>
          <a:bodyPr>
            <a:normAutofit/>
          </a:bodyPr>
          <a:lstStyle/>
          <a:p>
            <a:pPr marL="0" lvl="0" indent="0" algn="just">
              <a:lnSpc>
                <a:spcPct val="115000"/>
              </a:lnSpc>
              <a:buNone/>
            </a:pPr>
            <a:r>
              <a:rPr lang="tr-TR" sz="2000" kern="100" dirty="0">
                <a:effectLst/>
                <a:latin typeface="Calibri" panose="020F0502020204030204" pitchFamily="34" charset="0"/>
                <a:ea typeface="Calibri" panose="020F0502020204030204" pitchFamily="34" charset="0"/>
                <a:cs typeface="Calibri" panose="020F0502020204030204" pitchFamily="34" charset="0"/>
              </a:rPr>
              <a:t> </a:t>
            </a:r>
            <a:r>
              <a:rPr lang="tr-TR" sz="2400" kern="100" dirty="0">
                <a:effectLst/>
                <a:latin typeface="Calibri" panose="020F0502020204030204" pitchFamily="34" charset="0"/>
                <a:ea typeface="Calibri" panose="020F0502020204030204" pitchFamily="34" charset="0"/>
                <a:cs typeface="Calibri" panose="020F0502020204030204" pitchFamily="34" charset="0"/>
              </a:rPr>
              <a:t>Afet sonrasında, toplu yaşamın olduğu çadırlarda hijyenik koşulların da sağlanamaması sonucu olası bit ve uyuz ve benzeri salgın durumlara ve ayrıca, yara ya da yanıklarda majistral formüller ile destek verebilmelerine olanak sağlanabilmeli, </a:t>
            </a:r>
          </a:p>
          <a:p>
            <a:pPr marL="0" lvl="0" indent="0" algn="just">
              <a:lnSpc>
                <a:spcPct val="115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 süreçlerinde, birinci basamak sağlık hizmeti kapsamında devam reçetesi dışında önceden belirlenmiş bazı sağlık sorunlarına toplum eczacılarına reçete yazma yetkisi verilmeli. </a:t>
            </a:r>
          </a:p>
          <a:p>
            <a:pPr marL="0" lvl="0" indent="0" algn="just">
              <a:lnSpc>
                <a:spcPct val="115000"/>
              </a:lnSpc>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Hizmetlerin kamu üzerinden olması ve resmi kurum ve kuruluşlar, ilgili STK’lar ile kamu yararı için birlikte çalışmalı.</a:t>
            </a:r>
          </a:p>
          <a:p>
            <a:pPr marL="0" lvl="0" indent="0" algn="just">
              <a:lnSpc>
                <a:spcPct val="115000"/>
              </a:lnSpc>
              <a:buNone/>
            </a:pPr>
            <a:endParaRPr lang="tr-TR" sz="20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buNone/>
            </a:pPr>
            <a:endParaRPr lang="tr-TR" sz="20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spcAft>
                <a:spcPts val="800"/>
              </a:spcAft>
              <a:buNone/>
            </a:pPr>
            <a:endParaRPr lang="tr-TR" sz="20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spcAft>
                <a:spcPts val="800"/>
              </a:spcAft>
              <a:buNone/>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26254788-F434-84D4-ED0A-72B642F82214}"/>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EED40828-DF26-1B73-9054-FE726DDA153B}"/>
              </a:ext>
            </a:extLst>
          </p:cNvPr>
          <p:cNvPicPr>
            <a:picLocks noChangeAspect="1"/>
          </p:cNvPicPr>
          <p:nvPr/>
        </p:nvPicPr>
        <p:blipFill>
          <a:blip r:embed="rId2"/>
          <a:stretch>
            <a:fillRect/>
          </a:stretch>
        </p:blipFill>
        <p:spPr>
          <a:xfrm>
            <a:off x="4501225" y="5220929"/>
            <a:ext cx="2914035" cy="822221"/>
          </a:xfrm>
          <a:prstGeom prst="rect">
            <a:avLst/>
          </a:prstGeom>
        </p:spPr>
      </p:pic>
    </p:spTree>
    <p:extLst>
      <p:ext uri="{BB962C8B-B14F-4D97-AF65-F5344CB8AC3E}">
        <p14:creationId xmlns:p14="http://schemas.microsoft.com/office/powerpoint/2010/main" val="2474032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5E2E34-55CF-FEC0-2739-A2126A9C25CB}"/>
              </a:ext>
            </a:extLst>
          </p:cNvPr>
          <p:cNvSpPr>
            <a:spLocks noGrp="1"/>
          </p:cNvSpPr>
          <p:nvPr>
            <p:ph idx="1"/>
          </p:nvPr>
        </p:nvSpPr>
        <p:spPr>
          <a:xfrm>
            <a:off x="294968" y="224990"/>
            <a:ext cx="11631561" cy="6408020"/>
          </a:xfrm>
        </p:spPr>
        <p:txBody>
          <a:bodyPr>
            <a:normAutofit/>
          </a:bodyPr>
          <a:lstStyle/>
          <a:p>
            <a:pPr marL="0" lvl="0" indent="0" algn="just">
              <a:lnSpc>
                <a:spcPct val="106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Eczanelerde işyeri afet ve acil müdahale planlarının hazırlanması zorunlu olmalı ve bu planlara eczacı ve eczane iş gücü  dahil olmalı. </a:t>
            </a:r>
          </a:p>
          <a:p>
            <a:pPr marL="0" lvl="0" indent="0" algn="just">
              <a:lnSpc>
                <a:spcPct val="106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Acil durum iletişim planları, elektrik kesintileri ve su kıtlığı dahil olası senaryoları ile başa çıkmaya yönelik prosedürleri kapsamalı. Bu planlara tahliye planları da eklenmeli.</a:t>
            </a:r>
          </a:p>
          <a:p>
            <a:pPr marL="0" lvl="0" indent="0" algn="just">
              <a:lnSpc>
                <a:spcPct val="106000"/>
              </a:lnSpc>
              <a:spcAft>
                <a:spcPts val="800"/>
              </a:spcAft>
              <a:buNone/>
            </a:pPr>
            <a:endParaRPr lang="tr-TR" sz="24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6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Bölgede yer alan eczanelerle iletişimi kolaylaştırmak ve hızlandırmak için sahra eczanelerinde gündüz açık olan ve gece nöbetçi olan eczanelerin adı-telefonu ayrıca asılmalı. </a:t>
            </a:r>
          </a:p>
          <a:p>
            <a:pPr marL="0" indent="0" algn="just">
              <a:lnSpc>
                <a:spcPct val="106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Afetten etkilenen eczacılara uzun vadeli kredi desteği sağlayacak programlar hazırlanmalı.</a:t>
            </a:r>
          </a:p>
          <a:p>
            <a:pPr marL="0" indent="0" algn="just">
              <a:lnSpc>
                <a:spcPct val="106000"/>
              </a:lnSpc>
              <a:spcAft>
                <a:spcPts val="800"/>
              </a:spcAft>
              <a:buNone/>
            </a:pPr>
            <a:r>
              <a:rPr lang="tr-TR" sz="2400" kern="100" dirty="0">
                <a:effectLst/>
                <a:latin typeface="Calibri" panose="020F0502020204030204" pitchFamily="34" charset="0"/>
                <a:ea typeface="Calibri" panose="020F0502020204030204" pitchFamily="34" charset="0"/>
                <a:cs typeface="Calibri" panose="020F0502020204030204" pitchFamily="34" charset="0"/>
              </a:rPr>
              <a:t>Eczane açılacak binaların depreme dayanıklılık raporu istenmeli; Afet riskine karşı geniş kapsamlı sigortalar riski yüksek yerlerde zorunlu tutulmalı.</a:t>
            </a:r>
          </a:p>
          <a:p>
            <a:pPr marL="0" indent="0" algn="just">
              <a:lnSpc>
                <a:spcPct val="106000"/>
              </a:lnSpc>
              <a:spcAft>
                <a:spcPts val="800"/>
              </a:spcAft>
              <a:buNone/>
            </a:pPr>
            <a:endParaRPr lang="tr-TR" sz="20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06000"/>
              </a:lnSpc>
              <a:spcAft>
                <a:spcPts val="800"/>
              </a:spcAft>
              <a:buNone/>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2585229F-F98F-72A3-716B-B3D7B728909B}"/>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A1873A91-B134-3DD5-B35E-B8158CF2F2E8}"/>
              </a:ext>
            </a:extLst>
          </p:cNvPr>
          <p:cNvPicPr>
            <a:picLocks noChangeAspect="1"/>
          </p:cNvPicPr>
          <p:nvPr/>
        </p:nvPicPr>
        <p:blipFill>
          <a:blip r:embed="rId2"/>
          <a:stretch>
            <a:fillRect/>
          </a:stretch>
        </p:blipFill>
        <p:spPr>
          <a:xfrm>
            <a:off x="4834004" y="5466735"/>
            <a:ext cx="2914035" cy="910636"/>
          </a:xfrm>
          <a:prstGeom prst="rect">
            <a:avLst/>
          </a:prstGeom>
        </p:spPr>
      </p:pic>
    </p:spTree>
    <p:extLst>
      <p:ext uri="{BB962C8B-B14F-4D97-AF65-F5344CB8AC3E}">
        <p14:creationId xmlns:p14="http://schemas.microsoft.com/office/powerpoint/2010/main" val="161779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4B8E915-A198-F852-3092-B19D7292300C}"/>
              </a:ext>
            </a:extLst>
          </p:cNvPr>
          <p:cNvSpPr>
            <a:spLocks noGrp="1"/>
          </p:cNvSpPr>
          <p:nvPr>
            <p:ph idx="1"/>
          </p:nvPr>
        </p:nvSpPr>
        <p:spPr>
          <a:xfrm>
            <a:off x="373626" y="462116"/>
            <a:ext cx="11552903" cy="5329084"/>
          </a:xfrm>
        </p:spPr>
        <p:txBody>
          <a:bodyPr>
            <a:normAutofit/>
          </a:bodyPr>
          <a:lstStyle/>
          <a:p>
            <a:pPr marL="0" lvl="0" indent="0" algn="just">
              <a:lnSpc>
                <a:spcPct val="115000"/>
              </a:lnSpc>
              <a:buNone/>
            </a:pPr>
            <a:r>
              <a:rPr lang="tr-TR" sz="2400" kern="100" dirty="0">
                <a:effectLst/>
                <a:latin typeface="Calibri" panose="020F0502020204030204" pitchFamily="34" charset="0"/>
                <a:ea typeface="Calibri" panose="020F0502020204030204" pitchFamily="34" charset="0"/>
              </a:rPr>
              <a:t>İlaç ve eczacılık hizmetleri açısından saha dışında, uzaktan destek ve danışmanlık sistemi (klinik eczacılık, afet ve acil durum eczacılığı </a:t>
            </a:r>
            <a:r>
              <a:rPr lang="tr-TR" sz="2400" kern="100" dirty="0" err="1">
                <a:effectLst/>
                <a:latin typeface="Calibri" panose="020F0502020204030204" pitchFamily="34" charset="0"/>
                <a:ea typeface="Calibri" panose="020F0502020204030204" pitchFamily="34" charset="0"/>
              </a:rPr>
              <a:t>vb</a:t>
            </a:r>
            <a:r>
              <a:rPr lang="tr-TR" sz="2400" kern="100" dirty="0">
                <a:effectLst/>
                <a:latin typeface="Calibri" panose="020F0502020204030204" pitchFamily="34" charset="0"/>
                <a:ea typeface="Calibri" panose="020F0502020204030204" pitchFamily="34" charset="0"/>
              </a:rPr>
              <a:t>) kurulmalı, gönüllü eczacılar bu sisteme dahil edilmeli. </a:t>
            </a:r>
          </a:p>
          <a:p>
            <a:pPr marL="0" lvl="0" indent="0" algn="just">
              <a:lnSpc>
                <a:spcPct val="115000"/>
              </a:lnSpc>
              <a:buNone/>
            </a:pPr>
            <a:endParaRPr lang="tr-TR" sz="2400" kern="100" dirty="0">
              <a:effectLst/>
              <a:latin typeface="Aptos" panose="020B0004020202020204" pitchFamily="34" charset="0"/>
              <a:ea typeface="Calibri" panose="020F0502020204030204" pitchFamily="34" charset="0"/>
            </a:endParaRPr>
          </a:p>
          <a:p>
            <a:pPr marL="0" lvl="0" indent="0" algn="just">
              <a:lnSpc>
                <a:spcPct val="115000"/>
              </a:lnSpc>
              <a:buNone/>
            </a:pPr>
            <a:r>
              <a:rPr lang="tr-TR" sz="2400" kern="100" dirty="0">
                <a:effectLst/>
                <a:latin typeface="Calibri" panose="020F0502020204030204" pitchFamily="34" charset="0"/>
                <a:ea typeface="Calibri" panose="020F0502020204030204" pitchFamily="34" charset="0"/>
              </a:rPr>
              <a:t>Acil tıp Anabilim Dalları ile Toksikoloji Anabilim Dallarının  ortak doktora programları açmaları yönünde çalışmalar yapılmalı. Toksikoloji doktorası olanların acil tıp alanında ya da afet ve acil durumlarda danışmanlık hizmeti vermeleri yönünde çalışmalar yapılmalı</a:t>
            </a:r>
            <a:r>
              <a:rPr lang="tr-TR" sz="2400" kern="100">
                <a:effectLst/>
                <a:latin typeface="Calibri" panose="020F0502020204030204" pitchFamily="34" charset="0"/>
                <a:ea typeface="Calibri" panose="020F0502020204030204" pitchFamily="34" charset="0"/>
              </a:rPr>
              <a:t>. </a:t>
            </a:r>
            <a:endParaRPr lang="tr-TR" sz="2400" kern="100" dirty="0">
              <a:effectLst/>
              <a:latin typeface="Aptos" panose="020B0004020202020204" pitchFamily="34" charset="0"/>
              <a:ea typeface="Calibri" panose="020F0502020204030204" pitchFamily="34" charset="0"/>
            </a:endParaRPr>
          </a:p>
          <a:p>
            <a:pPr marL="0" lvl="0" indent="0" algn="just">
              <a:lnSpc>
                <a:spcPct val="115000"/>
              </a:lnSpc>
              <a:spcAft>
                <a:spcPts val="800"/>
              </a:spcAft>
              <a:buNone/>
            </a:pPr>
            <a:r>
              <a:rPr lang="tr-TR" sz="2400" kern="100" dirty="0">
                <a:effectLst/>
                <a:latin typeface="Calibri" panose="020F0502020204030204" pitchFamily="34" charset="0"/>
                <a:ea typeface="Calibri" panose="020F0502020204030204" pitchFamily="34" charset="0"/>
              </a:rPr>
              <a:t>Özellikle savaş ve benzeri afetlerde önem arz eden zehirli gaz ve kimyasalların analizi için   toksikoloji ya da afet analiz laboratuvarları acilen kurulmalı. </a:t>
            </a:r>
          </a:p>
          <a:p>
            <a:pPr marL="0" lvl="0" indent="0" algn="just">
              <a:lnSpc>
                <a:spcPct val="115000"/>
              </a:lnSpc>
              <a:spcAft>
                <a:spcPts val="800"/>
              </a:spcAft>
              <a:buNone/>
            </a:pPr>
            <a:endParaRPr lang="tr-TR" sz="2400" kern="100" dirty="0">
              <a:effectLst/>
              <a:latin typeface="Calibri" panose="020F0502020204030204" pitchFamily="34" charset="0"/>
              <a:ea typeface="Calibri" panose="020F0502020204030204" pitchFamily="34" charset="0"/>
            </a:endParaRPr>
          </a:p>
          <a:p>
            <a:pPr marL="0" lvl="0" indent="0" algn="just">
              <a:lnSpc>
                <a:spcPct val="115000"/>
              </a:lnSpc>
              <a:spcAft>
                <a:spcPts val="800"/>
              </a:spcAft>
              <a:buNone/>
            </a:pPr>
            <a:endParaRPr lang="tr-TR" sz="2400" kern="100" dirty="0">
              <a:effectLst/>
              <a:latin typeface="Aptos" panose="020B0004020202020204" pitchFamily="34" charset="0"/>
              <a:ea typeface="Calibri" panose="020F0502020204030204" pitchFamily="34" charset="0"/>
            </a:endParaRPr>
          </a:p>
          <a:p>
            <a:endParaRPr lang="tr-TR" dirty="0"/>
          </a:p>
        </p:txBody>
      </p:sp>
      <p:sp>
        <p:nvSpPr>
          <p:cNvPr id="4" name="Veri Yer Tutucusu 3">
            <a:extLst>
              <a:ext uri="{FF2B5EF4-FFF2-40B4-BE49-F238E27FC236}">
                <a16:creationId xmlns:a16="http://schemas.microsoft.com/office/drawing/2014/main" id="{26E4EF85-81D9-4321-6C25-D8C42DE587C1}"/>
              </a:ext>
            </a:extLst>
          </p:cNvPr>
          <p:cNvSpPr>
            <a:spLocks noGrp="1"/>
          </p:cNvSpPr>
          <p:nvPr>
            <p:ph type="dt" sz="half" idx="10"/>
          </p:nvPr>
        </p:nvSpPr>
        <p:spPr/>
        <p:txBody>
          <a:bodyPr/>
          <a:lstStyle/>
          <a:p>
            <a:pPr rtl="0"/>
            <a:fld id="{4FC23867-5BAA-49C6-9118-C8BA5EA07C47}" type="datetime1">
              <a:rPr lang="tr-TR" smtClean="0"/>
              <a:t>9.05.2024</a:t>
            </a:fld>
            <a:endParaRPr lang="en-US" dirty="0"/>
          </a:p>
        </p:txBody>
      </p:sp>
      <p:pic>
        <p:nvPicPr>
          <p:cNvPr id="5" name="Resim 4">
            <a:extLst>
              <a:ext uri="{FF2B5EF4-FFF2-40B4-BE49-F238E27FC236}">
                <a16:creationId xmlns:a16="http://schemas.microsoft.com/office/drawing/2014/main" id="{97B94248-6EA3-F3D4-F4FA-180D3FDC85EC}"/>
              </a:ext>
            </a:extLst>
          </p:cNvPr>
          <p:cNvPicPr>
            <a:picLocks noChangeAspect="1"/>
          </p:cNvPicPr>
          <p:nvPr/>
        </p:nvPicPr>
        <p:blipFill>
          <a:blip r:embed="rId2"/>
          <a:stretch>
            <a:fillRect/>
          </a:stretch>
        </p:blipFill>
        <p:spPr>
          <a:xfrm>
            <a:off x="4460158" y="5386926"/>
            <a:ext cx="2914035" cy="1008958"/>
          </a:xfrm>
          <a:prstGeom prst="rect">
            <a:avLst/>
          </a:prstGeom>
        </p:spPr>
      </p:pic>
    </p:spTree>
    <p:extLst>
      <p:ext uri="{BB962C8B-B14F-4D97-AF65-F5344CB8AC3E}">
        <p14:creationId xmlns:p14="http://schemas.microsoft.com/office/powerpoint/2010/main" val="196862010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66</TotalTime>
  <Words>669</Words>
  <Application>Microsoft Office PowerPoint</Application>
  <PresentationFormat>Geniş ekran</PresentationFormat>
  <Paragraphs>50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Aptos</vt:lpstr>
      <vt:lpstr>Calibri</vt:lpstr>
      <vt:lpstr>Calibri Light</vt:lpstr>
      <vt:lpstr>Geçmişe bakış</vt:lpstr>
      <vt:lpstr>AFET VE ACİL DURUM ECZACILIĞI-ADEC DERNEĞİ 9-19 ŞUBAT 2024  “Afet ve Acil Durumlarda Eczacılık Hizmetleri”    SONUÇ BİLDİRGESİ </vt:lpstr>
      <vt:lpstr>  "Felaket başa gelmeden evvel önleyici ve koruyucu tedbirleri düşünmek lazımdır,  geldikten sonra dövünmenin yararı yoktur." M. Kemal ATATÜRK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AFET VE ACİL DURUM ECZACILIĞI-ADEC DERNEĞİ 9-19 ŞUBAT 2024  “Afet ve Acil Durumlarda Eczacılık Hizmetleri”   SONUÇ BİLDİRGESİ </dc:title>
  <dc:creator>Gõknur Aktay</dc:creator>
  <cp:lastModifiedBy>Gõknur Aktay</cp:lastModifiedBy>
  <cp:revision>1</cp:revision>
  <dcterms:created xsi:type="dcterms:W3CDTF">2024-05-03T14:05:24Z</dcterms:created>
  <dcterms:modified xsi:type="dcterms:W3CDTF">2024-05-09T09:23:59Z</dcterms:modified>
</cp:coreProperties>
</file>